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5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2490-EDE3-3AC8-85F5-530759918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F72F0-B170-D50C-4926-0F0D767BF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E1666-7640-B35F-0C35-020CD139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4744D-00A0-6BB7-B199-236A9B24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F6A6-C940-C564-BEB7-710EBA5F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65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C0AB1-BFFD-E769-4CD9-56C0D4FB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60AA-0632-9D19-443B-14430A8FB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F63DE-074A-AABE-14DC-FD3A5146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9DD9-88BB-1C70-BF30-C8FD81AC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A8130-4F03-B666-0298-546167C6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78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72BDF-92C7-2186-2464-16366789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C85E6-CEEE-67BB-4466-CD14E01A3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3EA2A-5DFE-9BE8-AAB2-CE61C773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180DD-E7B7-EC31-EAC9-6FF3FD0A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B907B-62B2-7DE8-2D31-7A7C00FB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89F0-AD49-6F28-BD9B-8EBCCE9B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DAAA9-F0AD-8483-7A3D-5A0D82E21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A7EA0-6F48-E088-B2FC-7839E7570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6B45F-198C-2BC8-07B3-B9FFBEE3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CB6897-5F8C-87F5-F698-698E03D1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2A0FC-A7CD-87B9-C843-E4022BF4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9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2939-798E-742A-DABE-1A900D543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B20CC-F7F4-F735-B4B4-B28B073DD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A5B29-4FFA-512D-206F-71D9D4BE5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EDD458-58DB-BFF9-93AD-41A824C76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B6F791-B7E8-F985-18CB-962D9CCA6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2E3DDF-A081-5509-22BE-CEB7F5CA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8D2AA-2991-0F9E-60EF-56BEB8351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9B5BD-4C97-FF0A-7858-8BF40BBF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21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33B2-D0F9-CA0C-E6EE-9669BB3F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C99DB-CF19-A543-0E57-39C9DA22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3A09F8-E136-770C-8D63-E20D6DAA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DEB54-1220-5828-78F9-26EC3F8E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1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80ED12-0A0B-3BF9-B60A-71ACB5064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501E3-AFD9-E68C-7DEE-6C1C163C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4D91-94EC-C15A-094F-7388E80B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06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A0F46-054A-C8F0-88F0-6AC7EAA5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74012-9BEA-E7CF-E494-7221AC61B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50F1D-E8E7-137A-5746-BE1409BEE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B1C37-D600-6CEC-FB84-6347253B2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CB8E4-9C02-B518-03BC-D101E6801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541D4-1E05-5841-CBAB-0B83A22E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74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AD944-2A71-E36D-29DE-38B5C9D8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81C36-9290-2F03-A736-54CA27D195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5AADD-C772-0FFA-E096-A997B4780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3270C-8874-F77A-0217-CED12DEC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21B4B-61F3-2F2D-21F3-A7A8D63A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26462-CB5D-0DF7-6D32-98590795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3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849E-BF72-9DD4-0FA1-C816D764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CAA71-D0D4-0D90-B1D5-719E2BE75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3961-2799-56AC-39C4-C5B3850DD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30AB7-B167-6E67-A480-45F815C2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D5C0A-EABD-E559-2529-F10E30BF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62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5408D-4526-07C0-5C11-330A83E82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C58A1-C1CE-6875-A739-FA6FA0A77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3C2EA-AD78-3E6B-FF94-B3DFB6F0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7823-AA09-86CF-6A72-9BC39231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E60F2-F65F-2A3C-BCF0-8419646C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59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BCE40-497F-796D-6E2A-701983293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3F99C-A8B8-05C9-E87F-1EDFB5A7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BE2D4-45D5-0981-9085-275FC7625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2547F8-F5B0-43F1-8C4D-33AD8D034FF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8BA1-477A-D798-7FCF-753B16BCA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5068F-F2A6-E885-5411-8B39556E7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27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B040A553-4236-A6F3-64D5-457481000637}"/>
              </a:ext>
            </a:extLst>
          </p:cNvPr>
          <p:cNvSpPr txBox="1">
            <a:spLocks/>
          </p:cNvSpPr>
          <p:nvPr/>
        </p:nvSpPr>
        <p:spPr>
          <a:xfrm>
            <a:off x="1564336" y="1972993"/>
            <a:ext cx="9063317" cy="10479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</a:t>
            </a:r>
            <a:endParaRPr lang="es-ES" sz="4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CDD5D16-7FE8-D094-6E81-1EDB0767A54C}"/>
              </a:ext>
            </a:extLst>
          </p:cNvPr>
          <p:cNvSpPr txBox="1">
            <a:spLocks/>
          </p:cNvSpPr>
          <p:nvPr/>
        </p:nvSpPr>
        <p:spPr>
          <a:xfrm>
            <a:off x="3263273" y="4729649"/>
            <a:ext cx="5665453" cy="440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513C18C4-67F2-E87D-1712-440AC3A16E6C}"/>
              </a:ext>
            </a:extLst>
          </p:cNvPr>
          <p:cNvSpPr txBox="1">
            <a:spLocks/>
          </p:cNvSpPr>
          <p:nvPr/>
        </p:nvSpPr>
        <p:spPr>
          <a:xfrm>
            <a:off x="3263269" y="3886967"/>
            <a:ext cx="5665453" cy="440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Speaker Name</a:t>
            </a:r>
            <a:r>
              <a:rPr lang="es-E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281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TSIVAKA DIMITRA</dc:creator>
  <cp:lastModifiedBy>TSIVAKA DIMITRA</cp:lastModifiedBy>
  <cp:revision>3</cp:revision>
  <dcterms:created xsi:type="dcterms:W3CDTF">2026-09-27T06:37:30Z</dcterms:created>
  <dcterms:modified xsi:type="dcterms:W3CDTF">2026-09-27T09:12:19Z</dcterms:modified>
</cp:coreProperties>
</file>