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30002"/>
    <a:srgbClr val="F9FAFA"/>
    <a:srgbClr val="760000"/>
    <a:srgbClr val="420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94660"/>
  </p:normalViewPr>
  <p:slideViewPr>
    <p:cSldViewPr snapToGrid="0">
      <p:cViewPr>
        <p:scale>
          <a:sx n="150" d="100"/>
          <a:sy n="150" d="100"/>
        </p:scale>
        <p:origin x="10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52490-EDE3-3AC8-85F5-530759918C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7F72F0-B170-D50C-4926-0F0D767BF9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8E1666-7640-B35F-0C35-020CD1398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547F8-F5B0-43F1-8C4D-33AD8D034FF3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D4744D-00A0-6BB7-B199-236A9B24B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4F6A6-C940-C564-BEB7-710EBA5F5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1D7D9-3615-4173-94D2-8CB45B56A6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7654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C0AB1-BFFD-E769-4CD9-56C0D4FB5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8A60AA-0632-9D19-443B-14430A8FB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5F63DE-074A-AABE-14DC-FD3A5146E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547F8-F5B0-43F1-8C4D-33AD8D034FF3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9DD9-88BB-1C70-BF30-C8FD81AC8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0A8130-4F03-B666-0298-546167C66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1D7D9-3615-4173-94D2-8CB45B56A6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7786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72BDF-92C7-2186-2464-16366789F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6C85E6-CEEE-67BB-4466-CD14E01A3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3EA2A-5DFE-9BE8-AAB2-CE61C773B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547F8-F5B0-43F1-8C4D-33AD8D034FF3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5180DD-E7B7-EC31-EAC9-6FF3FD0AA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6B907B-62B2-7DE8-2D31-7A7C00FB6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1D7D9-3615-4173-94D2-8CB45B56A6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338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F89F0-AD49-6F28-BD9B-8EBCCE9BE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EDAAA9-F0AD-8483-7A3D-5A0D82E216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2A7EA0-6F48-E088-B2FC-7839E75708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D6B45F-198C-2BC8-07B3-B9FFBEE35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547F8-F5B0-43F1-8C4D-33AD8D034FF3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CB6897-5F8C-87F5-F698-698E03D1C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72A0FC-A7CD-87B9-C843-E4022BF4C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1D7D9-3615-4173-94D2-8CB45B56A6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3496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22939-798E-742A-DABE-1A900D543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BB20CC-F7F4-F735-B4B4-B28B073DD2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6A5B29-4FFA-512D-206F-71D9D4BE59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EDD458-58DB-BFF9-93AD-41A824C76B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B6F791-B7E8-F985-18CB-962D9CCA63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12E3DDF-A081-5509-22BE-CEB7F5CAE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547F8-F5B0-43F1-8C4D-33AD8D034FF3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98D2AA-2991-0F9E-60EF-56BEB8351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39B5BD-4C97-FF0A-7858-8BF40BBFD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1D7D9-3615-4173-94D2-8CB45B56A6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4217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733B2-D0F9-CA0C-E6EE-9669BB3FF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BC99DB-CF19-A543-0E57-39C9DA227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547F8-F5B0-43F1-8C4D-33AD8D034FF3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3A09F8-E136-770C-8D63-E20D6DAAD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2DEB54-1220-5828-78F9-26EC3F8EA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1D7D9-3615-4173-94D2-8CB45B56A6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4918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80ED12-0A0B-3BF9-B60A-71ACB5064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547F8-F5B0-43F1-8C4D-33AD8D034FF3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3501E3-AFD9-E68C-7DEE-6C1C163CE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F34D91-94EC-C15A-094F-7388E80BA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1D7D9-3615-4173-94D2-8CB45B56A6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7061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A0F46-054A-C8F0-88F0-6AC7EAA5D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74012-9BEA-E7CF-E494-7221AC61B4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A50F1D-E8E7-137A-5746-BE1409BEE0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FB1C37-D600-6CEC-FB84-6347253B2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547F8-F5B0-43F1-8C4D-33AD8D034FF3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1CB8E4-9C02-B518-03BC-D101E6801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1541D4-1E05-5841-CBAB-0B83A22E0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1D7D9-3615-4173-94D2-8CB45B56A6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1746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AD944-2A71-E36D-29DE-38B5C9D80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81C36-9290-2F03-A736-54CA27D195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F5AADD-C772-0FFA-E096-A997B47806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03270C-8874-F77A-0217-CED12DECA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547F8-F5B0-43F1-8C4D-33AD8D034FF3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421B4B-61F3-2F2D-21F3-A7A8D63A3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A26462-CB5D-0DF7-6D32-98590795A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1D7D9-3615-4173-94D2-8CB45B56A6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5538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D849E-BF72-9DD4-0FA1-C816D764D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BCAA71-D0D4-0D90-B1D5-719E2BE75A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8D3961-2799-56AC-39C4-C5B3850DD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547F8-F5B0-43F1-8C4D-33AD8D034FF3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430AB7-B167-6E67-A480-45F815C2D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DD5C0A-EABD-E559-2529-F10E30BF8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1D7D9-3615-4173-94D2-8CB45B56A6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2626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F5408D-4526-07C0-5C11-330A83E822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1C58A1-C1CE-6875-A739-FA6FA0A779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33C2EA-AD78-3E6B-FF94-B3DFB6F0D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547F8-F5B0-43F1-8C4D-33AD8D034FF3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F37823-AA09-86CF-6A72-9BC392313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DE60F2-F65F-2A3C-BCF0-8419646C1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1D7D9-3615-4173-94D2-8CB45B56A6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9595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1BCE40-497F-796D-6E2A-701983293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43F99C-A8B8-05C9-E87F-1EDFB5A730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9BE2D4-45D5-0981-9085-275FC7625A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2547F8-F5B0-43F1-8C4D-33AD8D034FF3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9B8BA1-477A-D798-7FCF-753B16BCA7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05068F-F2A6-E885-5411-8B39556E7C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21D7D9-3615-4173-94D2-8CB45B56A6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6271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B040A553-4236-A6F3-64D5-457481000637}"/>
              </a:ext>
            </a:extLst>
          </p:cNvPr>
          <p:cNvSpPr txBox="1">
            <a:spLocks/>
          </p:cNvSpPr>
          <p:nvPr/>
        </p:nvSpPr>
        <p:spPr>
          <a:xfrm>
            <a:off x="1564341" y="1954306"/>
            <a:ext cx="9063317" cy="104792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l-GR" sz="46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ίτλος</a:t>
            </a:r>
            <a:endParaRPr lang="es-ES" sz="4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ACDD5D16-7FE8-D094-6E81-1EDB0767A54C}"/>
              </a:ext>
            </a:extLst>
          </p:cNvPr>
          <p:cNvSpPr txBox="1">
            <a:spLocks/>
          </p:cNvSpPr>
          <p:nvPr/>
        </p:nvSpPr>
        <p:spPr>
          <a:xfrm>
            <a:off x="1082673" y="4393099"/>
            <a:ext cx="10026649" cy="4407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Affiliation</a:t>
            </a:r>
            <a:r>
              <a:rPr lang="en-GB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endParaRPr lang="es-ES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Subtítulo 2">
            <a:extLst>
              <a:ext uri="{FF2B5EF4-FFF2-40B4-BE49-F238E27FC236}">
                <a16:creationId xmlns:a16="http://schemas.microsoft.com/office/drawing/2014/main" id="{513C18C4-67F2-E87D-1712-440AC3A16E6C}"/>
              </a:ext>
            </a:extLst>
          </p:cNvPr>
          <p:cNvSpPr txBox="1">
            <a:spLocks/>
          </p:cNvSpPr>
          <p:nvPr/>
        </p:nvSpPr>
        <p:spPr>
          <a:xfrm>
            <a:off x="1082674" y="3677417"/>
            <a:ext cx="10026649" cy="6088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l-GR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Συγγραφείς</a:t>
            </a:r>
          </a:p>
        </p:txBody>
      </p:sp>
    </p:spTree>
    <p:extLst>
      <p:ext uri="{BB962C8B-B14F-4D97-AF65-F5344CB8AC3E}">
        <p14:creationId xmlns:p14="http://schemas.microsoft.com/office/powerpoint/2010/main" val="2092810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51C7540-6CA6-79C3-F104-CCFFB10C1D4A}"/>
              </a:ext>
            </a:extLst>
          </p:cNvPr>
          <p:cNvGrpSpPr/>
          <p:nvPr/>
        </p:nvGrpSpPr>
        <p:grpSpPr>
          <a:xfrm>
            <a:off x="285748" y="609600"/>
            <a:ext cx="1616075" cy="787400"/>
            <a:chOff x="285748" y="609600"/>
            <a:chExt cx="1616075" cy="787400"/>
          </a:xfrm>
        </p:grpSpPr>
        <p:sp>
          <p:nvSpPr>
            <p:cNvPr id="5" name="Subtítulo 2">
              <a:extLst>
                <a:ext uri="{FF2B5EF4-FFF2-40B4-BE49-F238E27FC236}">
                  <a16:creationId xmlns:a16="http://schemas.microsoft.com/office/drawing/2014/main" id="{EA1FF31C-B4DB-CEBA-9533-2FB73DFFC6DF}"/>
                </a:ext>
              </a:extLst>
            </p:cNvPr>
            <p:cNvSpPr txBox="1">
              <a:spLocks/>
            </p:cNvSpPr>
            <p:nvPr/>
          </p:nvSpPr>
          <p:spPr>
            <a:xfrm>
              <a:off x="285748" y="765558"/>
              <a:ext cx="1616075" cy="4754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spcBef>
                  <a:spcPts val="0"/>
                </a:spcBef>
              </a:pPr>
              <a:r>
                <a:rPr lang="el-GR" sz="2600" b="1" dirty="0">
                  <a:latin typeface="Calibri" panose="020F0502020204030204" pitchFamily="34" charset="0"/>
                  <a:cs typeface="Calibri" panose="020F0502020204030204" pitchFamily="34" charset="0"/>
                </a:rPr>
                <a:t>Εισαγωγή</a:t>
              </a:r>
            </a:p>
          </p:txBody>
        </p:sp>
        <p:sp>
          <p:nvSpPr>
            <p:cNvPr id="7" name="Flowchart: Off-page Connector 6">
              <a:extLst>
                <a:ext uri="{FF2B5EF4-FFF2-40B4-BE49-F238E27FC236}">
                  <a16:creationId xmlns:a16="http://schemas.microsoft.com/office/drawing/2014/main" id="{A131F53E-49F6-CF44-2D71-A57E9996F2E1}"/>
                </a:ext>
              </a:extLst>
            </p:cNvPr>
            <p:cNvSpPr/>
            <p:nvPr/>
          </p:nvSpPr>
          <p:spPr>
            <a:xfrm>
              <a:off x="285748" y="609600"/>
              <a:ext cx="1543051" cy="787400"/>
            </a:xfrm>
            <a:prstGeom prst="flowChartOffpageConnector">
              <a:avLst/>
            </a:prstGeom>
            <a:noFill/>
            <a:ln>
              <a:solidFill>
                <a:srgbClr val="73000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</p:spTree>
    <p:extLst>
      <p:ext uri="{BB962C8B-B14F-4D97-AF65-F5344CB8AC3E}">
        <p14:creationId xmlns:p14="http://schemas.microsoft.com/office/powerpoint/2010/main" val="56329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E3E397-B387-74DD-F48D-68D8991D9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D653F73-28C0-CF2A-F266-25E315D654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058D38C-B6E0-F8FF-C674-42A7588EC3EF}"/>
              </a:ext>
            </a:extLst>
          </p:cNvPr>
          <p:cNvGrpSpPr/>
          <p:nvPr/>
        </p:nvGrpSpPr>
        <p:grpSpPr>
          <a:xfrm>
            <a:off x="285748" y="609600"/>
            <a:ext cx="2787652" cy="787400"/>
            <a:chOff x="285748" y="609600"/>
            <a:chExt cx="2787652" cy="787400"/>
          </a:xfrm>
        </p:grpSpPr>
        <p:sp>
          <p:nvSpPr>
            <p:cNvPr id="5" name="Subtítulo 2">
              <a:extLst>
                <a:ext uri="{FF2B5EF4-FFF2-40B4-BE49-F238E27FC236}">
                  <a16:creationId xmlns:a16="http://schemas.microsoft.com/office/drawing/2014/main" id="{AABDE25B-72AC-44E0-A649-A393042D535B}"/>
                </a:ext>
              </a:extLst>
            </p:cNvPr>
            <p:cNvSpPr txBox="1">
              <a:spLocks/>
            </p:cNvSpPr>
            <p:nvPr/>
          </p:nvSpPr>
          <p:spPr>
            <a:xfrm>
              <a:off x="285748" y="765558"/>
              <a:ext cx="2787652" cy="4754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spcBef>
                  <a:spcPts val="0"/>
                </a:spcBef>
              </a:pPr>
              <a:r>
                <a:rPr lang="el-GR" sz="2600" b="1" dirty="0">
                  <a:latin typeface="Calibri" panose="020F0502020204030204" pitchFamily="34" charset="0"/>
                  <a:cs typeface="Calibri" panose="020F0502020204030204" pitchFamily="34" charset="0"/>
                </a:rPr>
                <a:t>Μέθοδοι &amp; Υλικά</a:t>
              </a:r>
            </a:p>
          </p:txBody>
        </p:sp>
        <p:sp>
          <p:nvSpPr>
            <p:cNvPr id="7" name="Flowchart: Off-page Connector 6">
              <a:extLst>
                <a:ext uri="{FF2B5EF4-FFF2-40B4-BE49-F238E27FC236}">
                  <a16:creationId xmlns:a16="http://schemas.microsoft.com/office/drawing/2014/main" id="{CBE0AF50-4851-2D58-6338-B70A0DB15097}"/>
                </a:ext>
              </a:extLst>
            </p:cNvPr>
            <p:cNvSpPr/>
            <p:nvPr/>
          </p:nvSpPr>
          <p:spPr>
            <a:xfrm>
              <a:off x="285748" y="609600"/>
              <a:ext cx="2578102" cy="787400"/>
            </a:xfrm>
            <a:prstGeom prst="flowChartOffpageConnector">
              <a:avLst/>
            </a:prstGeom>
            <a:noFill/>
            <a:ln>
              <a:solidFill>
                <a:srgbClr val="73000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</p:spTree>
    <p:extLst>
      <p:ext uri="{BB962C8B-B14F-4D97-AF65-F5344CB8AC3E}">
        <p14:creationId xmlns:p14="http://schemas.microsoft.com/office/powerpoint/2010/main" val="364610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E2CB20-4789-66D3-458A-99B5EB0B0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8040F3C-5B1C-052B-D169-62B2C2E9F1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538C690-6DB0-E6E0-5CE7-3FBD3B0C950D}"/>
              </a:ext>
            </a:extLst>
          </p:cNvPr>
          <p:cNvGrpSpPr/>
          <p:nvPr/>
        </p:nvGrpSpPr>
        <p:grpSpPr>
          <a:xfrm>
            <a:off x="285748" y="609600"/>
            <a:ext cx="2400302" cy="787400"/>
            <a:chOff x="285748" y="609600"/>
            <a:chExt cx="1629109" cy="787400"/>
          </a:xfrm>
        </p:grpSpPr>
        <p:sp>
          <p:nvSpPr>
            <p:cNvPr id="5" name="Subtítulo 2">
              <a:extLst>
                <a:ext uri="{FF2B5EF4-FFF2-40B4-BE49-F238E27FC236}">
                  <a16:creationId xmlns:a16="http://schemas.microsoft.com/office/drawing/2014/main" id="{86BD1970-9390-50E2-AA8C-283B7438B8B2}"/>
                </a:ext>
              </a:extLst>
            </p:cNvPr>
            <p:cNvSpPr txBox="1">
              <a:spLocks/>
            </p:cNvSpPr>
            <p:nvPr/>
          </p:nvSpPr>
          <p:spPr>
            <a:xfrm>
              <a:off x="298782" y="765558"/>
              <a:ext cx="1616075" cy="4754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spcBef>
                  <a:spcPts val="0"/>
                </a:spcBef>
              </a:pPr>
              <a:r>
                <a:rPr lang="el-GR" sz="2600" b="1" dirty="0">
                  <a:latin typeface="Calibri" panose="020F0502020204030204" pitchFamily="34" charset="0"/>
                  <a:cs typeface="Calibri" panose="020F0502020204030204" pitchFamily="34" charset="0"/>
                </a:rPr>
                <a:t>Αποτελέσματα</a:t>
              </a:r>
            </a:p>
          </p:txBody>
        </p:sp>
        <p:sp>
          <p:nvSpPr>
            <p:cNvPr id="7" name="Flowchart: Off-page Connector 6">
              <a:extLst>
                <a:ext uri="{FF2B5EF4-FFF2-40B4-BE49-F238E27FC236}">
                  <a16:creationId xmlns:a16="http://schemas.microsoft.com/office/drawing/2014/main" id="{CD1222DD-B967-5DF7-2BF2-FAA9E93A4833}"/>
                </a:ext>
              </a:extLst>
            </p:cNvPr>
            <p:cNvSpPr/>
            <p:nvPr/>
          </p:nvSpPr>
          <p:spPr>
            <a:xfrm>
              <a:off x="285748" y="609600"/>
              <a:ext cx="1543051" cy="787400"/>
            </a:xfrm>
            <a:prstGeom prst="flowChartOffpageConnector">
              <a:avLst/>
            </a:prstGeom>
            <a:noFill/>
            <a:ln>
              <a:solidFill>
                <a:srgbClr val="73000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dirty="0"/>
            </a:p>
          </p:txBody>
        </p:sp>
      </p:grpSp>
    </p:spTree>
    <p:extLst>
      <p:ext uri="{BB962C8B-B14F-4D97-AF65-F5344CB8AC3E}">
        <p14:creationId xmlns:p14="http://schemas.microsoft.com/office/powerpoint/2010/main" val="383764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D9FF59-3908-5A8F-0551-39B3A2554F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59D8892-4E25-7143-9A3D-F8640ED447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A5AF56B-D078-1A3B-7E0D-467F41E435E4}"/>
              </a:ext>
            </a:extLst>
          </p:cNvPr>
          <p:cNvGrpSpPr/>
          <p:nvPr/>
        </p:nvGrpSpPr>
        <p:grpSpPr>
          <a:xfrm>
            <a:off x="285748" y="609600"/>
            <a:ext cx="2482852" cy="787400"/>
            <a:chOff x="285748" y="609600"/>
            <a:chExt cx="1629109" cy="787400"/>
          </a:xfrm>
        </p:grpSpPr>
        <p:sp>
          <p:nvSpPr>
            <p:cNvPr id="5" name="Subtítulo 2">
              <a:extLst>
                <a:ext uri="{FF2B5EF4-FFF2-40B4-BE49-F238E27FC236}">
                  <a16:creationId xmlns:a16="http://schemas.microsoft.com/office/drawing/2014/main" id="{130FB370-AFD7-3EBB-B2B7-E121FFF3726D}"/>
                </a:ext>
              </a:extLst>
            </p:cNvPr>
            <p:cNvSpPr txBox="1">
              <a:spLocks/>
            </p:cNvSpPr>
            <p:nvPr/>
          </p:nvSpPr>
          <p:spPr>
            <a:xfrm>
              <a:off x="298782" y="765558"/>
              <a:ext cx="1616075" cy="4754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spcBef>
                  <a:spcPts val="0"/>
                </a:spcBef>
              </a:pPr>
              <a:r>
                <a:rPr lang="el-GR" sz="2600" b="1" dirty="0">
                  <a:latin typeface="Calibri" panose="020F0502020204030204" pitchFamily="34" charset="0"/>
                  <a:cs typeface="Calibri" panose="020F0502020204030204" pitchFamily="34" charset="0"/>
                </a:rPr>
                <a:t>Συμπεράσματα</a:t>
              </a:r>
            </a:p>
          </p:txBody>
        </p:sp>
        <p:sp>
          <p:nvSpPr>
            <p:cNvPr id="7" name="Flowchart: Off-page Connector 6">
              <a:extLst>
                <a:ext uri="{FF2B5EF4-FFF2-40B4-BE49-F238E27FC236}">
                  <a16:creationId xmlns:a16="http://schemas.microsoft.com/office/drawing/2014/main" id="{D7194D07-4E8F-A1ED-3EC0-B81A447216C6}"/>
                </a:ext>
              </a:extLst>
            </p:cNvPr>
            <p:cNvSpPr/>
            <p:nvPr/>
          </p:nvSpPr>
          <p:spPr>
            <a:xfrm>
              <a:off x="285748" y="609600"/>
              <a:ext cx="1543051" cy="787400"/>
            </a:xfrm>
            <a:prstGeom prst="flowChartOffpageConnector">
              <a:avLst/>
            </a:prstGeom>
            <a:noFill/>
            <a:ln>
              <a:solidFill>
                <a:srgbClr val="73000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dirty="0"/>
            </a:p>
          </p:txBody>
        </p:sp>
      </p:grpSp>
    </p:spTree>
    <p:extLst>
      <p:ext uri="{BB962C8B-B14F-4D97-AF65-F5344CB8AC3E}">
        <p14:creationId xmlns:p14="http://schemas.microsoft.com/office/powerpoint/2010/main" val="26786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4D234D-3558-0D47-8200-EB740BF0F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1A660FB-69B7-7C72-5240-2605759D18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1661D6E-35F0-9898-2B4B-788A70A52190}"/>
              </a:ext>
            </a:extLst>
          </p:cNvPr>
          <p:cNvGrpSpPr/>
          <p:nvPr/>
        </p:nvGrpSpPr>
        <p:grpSpPr>
          <a:xfrm>
            <a:off x="285749" y="609600"/>
            <a:ext cx="2165093" cy="787400"/>
            <a:chOff x="285749" y="609600"/>
            <a:chExt cx="2165093" cy="787400"/>
          </a:xfrm>
        </p:grpSpPr>
        <p:sp>
          <p:nvSpPr>
            <p:cNvPr id="5" name="Subtítulo 2">
              <a:extLst>
                <a:ext uri="{FF2B5EF4-FFF2-40B4-BE49-F238E27FC236}">
                  <a16:creationId xmlns:a16="http://schemas.microsoft.com/office/drawing/2014/main" id="{4D038583-33D9-B803-8F2C-EE0B645E078D}"/>
                </a:ext>
              </a:extLst>
            </p:cNvPr>
            <p:cNvSpPr txBox="1">
              <a:spLocks/>
            </p:cNvSpPr>
            <p:nvPr/>
          </p:nvSpPr>
          <p:spPr>
            <a:xfrm>
              <a:off x="304416" y="765558"/>
              <a:ext cx="2146426" cy="4754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spcBef>
                  <a:spcPts val="0"/>
                </a:spcBef>
              </a:pPr>
              <a:r>
                <a:rPr lang="el-GR" sz="2600" b="1" dirty="0">
                  <a:latin typeface="Calibri" panose="020F0502020204030204" pitchFamily="34" charset="0"/>
                  <a:cs typeface="Calibri" panose="020F0502020204030204" pitchFamily="34" charset="0"/>
                </a:rPr>
                <a:t>Βιβλιογραφία</a:t>
              </a:r>
            </a:p>
          </p:txBody>
        </p:sp>
        <p:sp>
          <p:nvSpPr>
            <p:cNvPr id="7" name="Flowchart: Off-page Connector 6">
              <a:extLst>
                <a:ext uri="{FF2B5EF4-FFF2-40B4-BE49-F238E27FC236}">
                  <a16:creationId xmlns:a16="http://schemas.microsoft.com/office/drawing/2014/main" id="{43F4E292-1EE1-CA2B-30DB-50390D0D6408}"/>
                </a:ext>
              </a:extLst>
            </p:cNvPr>
            <p:cNvSpPr/>
            <p:nvPr/>
          </p:nvSpPr>
          <p:spPr>
            <a:xfrm>
              <a:off x="285749" y="609600"/>
              <a:ext cx="2165093" cy="787400"/>
            </a:xfrm>
            <a:prstGeom prst="flowChartOffpageConnector">
              <a:avLst/>
            </a:prstGeom>
            <a:noFill/>
            <a:ln>
              <a:solidFill>
                <a:srgbClr val="73000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dirty="0"/>
            </a:p>
          </p:txBody>
        </p:sp>
      </p:grpSp>
    </p:spTree>
    <p:extLst>
      <p:ext uri="{BB962C8B-B14F-4D97-AF65-F5344CB8AC3E}">
        <p14:creationId xmlns:p14="http://schemas.microsoft.com/office/powerpoint/2010/main" val="23644687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12</Words>
  <Application>Microsoft Office PowerPoint</Application>
  <PresentationFormat>Widescreen</PresentationFormat>
  <Paragraphs>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TSIVAKA DIMITRA</dc:creator>
  <cp:lastModifiedBy>TSIVAKA DIMITRA</cp:lastModifiedBy>
  <cp:revision>4</cp:revision>
  <dcterms:created xsi:type="dcterms:W3CDTF">2026-09-27T06:37:30Z</dcterms:created>
  <dcterms:modified xsi:type="dcterms:W3CDTF">2026-09-29T08:32:07Z</dcterms:modified>
</cp:coreProperties>
</file>